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8" r:id="rId2"/>
    <p:sldId id="307" r:id="rId3"/>
    <p:sldId id="306" r:id="rId4"/>
    <p:sldId id="308" r:id="rId5"/>
    <p:sldId id="309" r:id="rId6"/>
    <p:sldId id="310" r:id="rId7"/>
    <p:sldId id="312" r:id="rId8"/>
    <p:sldId id="314" r:id="rId9"/>
    <p:sldId id="313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50" r:id="rId22"/>
    <p:sldId id="325" r:id="rId23"/>
    <p:sldId id="334" r:id="rId24"/>
    <p:sldId id="326" r:id="rId25"/>
    <p:sldId id="328" r:id="rId26"/>
    <p:sldId id="327" r:id="rId27"/>
    <p:sldId id="351" r:id="rId28"/>
    <p:sldId id="352" r:id="rId29"/>
    <p:sldId id="329" r:id="rId30"/>
    <p:sldId id="330" r:id="rId31"/>
    <p:sldId id="331" r:id="rId32"/>
    <p:sldId id="332" r:id="rId33"/>
    <p:sldId id="333" r:id="rId34"/>
    <p:sldId id="353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4" r:id="rId43"/>
    <p:sldId id="342" r:id="rId44"/>
    <p:sldId id="343" r:id="rId45"/>
    <p:sldId id="347" r:id="rId46"/>
    <p:sldId id="348" r:id="rId47"/>
    <p:sldId id="349" r:id="rId48"/>
    <p:sldId id="354" r:id="rId49"/>
    <p:sldId id="357" r:id="rId50"/>
    <p:sldId id="355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6" r:id="rId69"/>
    <p:sldId id="375" r:id="rId70"/>
    <p:sldId id="377" r:id="rId71"/>
    <p:sldId id="378" r:id="rId72"/>
    <p:sldId id="386" r:id="rId73"/>
    <p:sldId id="382" r:id="rId74"/>
    <p:sldId id="383" r:id="rId75"/>
    <p:sldId id="384" r:id="rId76"/>
    <p:sldId id="385" r:id="rId77"/>
    <p:sldId id="387" r:id="rId78"/>
    <p:sldId id="388" r:id="rId79"/>
    <p:sldId id="390" r:id="rId80"/>
    <p:sldId id="389" r:id="rId81"/>
    <p:sldId id="391" r:id="rId82"/>
    <p:sldId id="392" r:id="rId83"/>
    <p:sldId id="393" r:id="rId84"/>
    <p:sldId id="394" r:id="rId85"/>
    <p:sldId id="379" r:id="rId86"/>
    <p:sldId id="380" r:id="rId87"/>
    <p:sldId id="395" r:id="rId88"/>
    <p:sldId id="381" r:id="rId89"/>
    <p:sldId id="396" r:id="rId90"/>
    <p:sldId id="397" r:id="rId91"/>
    <p:sldId id="399" r:id="rId92"/>
    <p:sldId id="400" r:id="rId93"/>
    <p:sldId id="398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4" r:id="rId105"/>
    <p:sldId id="415" r:id="rId106"/>
    <p:sldId id="411" r:id="rId107"/>
    <p:sldId id="412" r:id="rId108"/>
    <p:sldId id="413" r:id="rId109"/>
    <p:sldId id="416" r:id="rId110"/>
    <p:sldId id="417" r:id="rId111"/>
    <p:sldId id="418" r:id="rId112"/>
    <p:sldId id="419" r:id="rId113"/>
    <p:sldId id="422" r:id="rId114"/>
    <p:sldId id="420" r:id="rId115"/>
    <p:sldId id="421" r:id="rId116"/>
    <p:sldId id="423" r:id="rId117"/>
    <p:sldId id="424" r:id="rId118"/>
    <p:sldId id="305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E4670-D2EA-419C-9389-B32AFEA1458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27EB7-BD0B-49D9-86A9-B52F27394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0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83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254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447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90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429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2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53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5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2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8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7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6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1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4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11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52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4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9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3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5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0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9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25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4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6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58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6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34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4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7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86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0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6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52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6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0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53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4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35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4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47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58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00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31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57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45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945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1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37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60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39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52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1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68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8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1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97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74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2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63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35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373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7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32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01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49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58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852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9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8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61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040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942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05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59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389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72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79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19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3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712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705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610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308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275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271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82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61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12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76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8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61BA-1717-44BC-A1AF-A00C1590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EBC2E4-69EF-4C37-9CD8-595D1FDC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D740B-C056-4681-97FF-AC11D55E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85FEE-4CBD-4219-848C-B8220B09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CADE6-83AB-4465-A4FA-D783A6B6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F1807-90E6-4D46-80BD-7DF64B0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8B7A4-C513-4CA8-8B09-7570FF6B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5BFA9-0CF0-4AF5-8914-996E9537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6C6C-3B83-48F6-BB30-E6A6006C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9C2DE-FE41-4434-A221-536FCBC5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AE1323-28A1-45E7-B4A5-6013301E7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47E57-EA76-434F-8ED4-A0738ABAE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FCC11-F8DB-41AB-B734-5412CE6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969CC-5DCF-41C9-BD27-92F7A281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E0BE-556C-4D6A-8F46-F01D3C27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1A00C-21D7-484F-8178-6289515A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7BD03-564E-4DD1-A2E6-9561DA51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A2EB-A476-4223-80B0-E46EE987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796D4-107D-45AC-93CD-3CFA367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9CC3-2385-4DDC-B5AC-BBFDB912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B43E5-9221-46F3-9BF8-F72CB142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8F37E-841B-46C5-B94D-37E5DCD0E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E007F-F6BB-4E5E-ABC2-82C3900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CF587-C2C7-4B8C-8A5B-B88F7B9A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4E274-8C5B-4A2E-B2DE-EC89D1B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ED83-9473-45F5-8581-82B501BF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5CD92-EA6A-4662-8565-C73451401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716BB-2BD7-48C8-A8D0-8A68E38A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4F11D-E500-4F99-8FFD-FE4F51ED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DE2F0-C5FC-40D3-BA32-B46BE0C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A5AD1-3F6F-419E-86F7-FECD43AD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71746-F016-484A-B4F0-41B0E4E1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82017-D2D3-4308-8835-AE10AB63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3C8D7-2B2D-4695-916E-2A9620E37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65869A-F4F3-4636-A3E8-377594C3A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2C9AC8-19BF-42D5-9FB1-E5F24AC18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EC5B53-3F16-4941-9968-5800366F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47DFA7-BBF7-45CC-8C33-507BD23C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1FF6A-95C4-41AD-880E-6DF7B3A4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013E-759F-4A4F-A09E-B35EE4FF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2FB47A-5906-4705-A7F2-860AF095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E7E6D-0940-4F74-93FB-A8B3F769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EBFE5-B235-4B20-9018-8C887CF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25591-212B-40FE-8815-951CF30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5AAD5-49AB-4A28-9578-FE5BBD9D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8A7BD-B9DA-4B4A-95BC-96A5BD70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0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2CBD8-AD70-4788-A3A8-60CD84F8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1E207-64F7-4E9C-811D-A63860FC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1106E-0727-4D0A-A9EA-B3C94AEC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5A05E-28E4-4934-837F-81DB5A5B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3A6A6-8D72-4A33-8044-6F4EE54C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CA24C-FEE4-4584-AD0A-CD0FDED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3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D272-5F34-44EF-B5D9-01A9F9A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6D19E-9415-4DD2-9EEC-9F607C37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2B09C-44B7-480D-BD7B-53DF7470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7AF63-F623-47F1-A9CA-5143CB50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904D8-BB95-47F1-9E97-B34B6F31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BE069-615F-4DE2-8C82-91C4E4F1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7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CC083F-783D-4F74-AB39-35AF08E3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6E322-E622-45B4-B563-1F9237C5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7C791-B321-4741-80B9-E3EE4CE0F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93FC5-C4D1-41E0-81E3-4DF9D38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F4F50-2F46-4105-A805-321832D63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0621C9A-3617-4969-A536-1AADE85C8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062" y="4158747"/>
            <a:ext cx="3707876" cy="574036"/>
          </a:xfrm>
        </p:spPr>
        <p:txBody>
          <a:bodyPr anchor="ctr"/>
          <a:lstStyle/>
          <a:p>
            <a:r>
              <a:rPr lang="ko-KR" altLang="en-US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멀티스레드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서버 제작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B05B5-87F6-48FF-A1C5-2C55B629A5BB}"/>
              </a:ext>
            </a:extLst>
          </p:cNvPr>
          <p:cNvSpPr txBox="1"/>
          <p:nvPr/>
        </p:nvSpPr>
        <p:spPr>
          <a:xfrm>
            <a:off x="1507244" y="1437317"/>
            <a:ext cx="9177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야매로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서버 개발자 되는 법</a:t>
            </a:r>
            <a:endParaRPr lang="en-US" altLang="ko-KR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6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2804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35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E4F40F-7C31-439E-8413-A304D3BB9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2115335"/>
            <a:ext cx="5543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1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FFBE2-D393-4FF7-82A2-50E74A122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77" y="1762114"/>
            <a:ext cx="8902046" cy="48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57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8DAD19-EC3C-4B31-B42C-4A8C6134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26" y="391212"/>
            <a:ext cx="8188818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97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2F86C-2585-4B7F-B7AB-94857D16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2" y="80128"/>
            <a:ext cx="6782232" cy="66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6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001A7-9378-4C7A-84FD-AACC9C65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09" y="1791644"/>
            <a:ext cx="9112381" cy="4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59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PacketUtility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88C27-DABC-469A-BF13-35196F96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25" y="1716749"/>
            <a:ext cx="8814150" cy="49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97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070C8-3714-49EB-B27D-69711A2F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60812"/>
            <a:ext cx="6419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67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550EB-C080-4D2B-A4EF-2F2F034A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3" y="749568"/>
            <a:ext cx="8239812" cy="53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42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E0DC3-B9C4-4CD9-910D-6C814611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49" y="169682"/>
            <a:ext cx="3422050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55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Packets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2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0E4A8A-0D06-4777-9CB1-1AD8473596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C79CAC-FF51-4B64-BFFB-56CE1547003F}"/>
              </a:ext>
            </a:extLst>
          </p:cNvPr>
          <p:cNvSpPr/>
          <p:nvPr/>
        </p:nvSpPr>
        <p:spPr>
          <a:xfrm>
            <a:off x="2162871" y="2946555"/>
            <a:ext cx="78662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기계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공간</a:t>
            </a:r>
          </a:p>
        </p:txBody>
      </p:sp>
    </p:spTree>
    <p:extLst>
      <p:ext uri="{BB962C8B-B14F-4D97-AF65-F5344CB8AC3E}">
        <p14:creationId xmlns:p14="http://schemas.microsoft.com/office/powerpoint/2010/main" val="39196716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FCE85-3B51-4F26-BEDA-552B4418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88" y="738329"/>
            <a:ext cx="7639583" cy="53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43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PacketID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BD77B-EF59-4AB7-BA34-01993228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67" y="338593"/>
            <a:ext cx="6251051" cy="6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5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77648-6158-497E-9932-1E3A243E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90" y="0"/>
            <a:ext cx="687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371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91625-32E1-43D8-8FFA-479017F3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91" y="0"/>
            <a:ext cx="639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00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S_EnterPacket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D942B-8EBA-439C-9120-4C918D5F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62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2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S_LeavePacket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DF5C6-560F-42D6-8ACC-91C65157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5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94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7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 </a:t>
            </a:r>
            <a:endParaRPr lang="en-US" altLang="ko-KR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327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9DD7D4-9ED1-4D39-BC0C-EA5A5B8B6EF9}"/>
              </a:ext>
            </a:extLst>
          </p:cNvPr>
          <p:cNvSpPr/>
          <p:nvPr/>
        </p:nvSpPr>
        <p:spPr>
          <a:xfrm>
            <a:off x="188540" y="197967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5C8A5-4B03-43E5-B493-90F4E795A7AE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title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22D0AA-FCE8-49A4-888D-F1CCB0BBB1BD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embed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21B016-1033-4C6F-947D-8DF71B6D0E2F}"/>
              </a:ext>
            </a:extLst>
          </p:cNvPr>
          <p:cNvSpPr/>
          <p:nvPr/>
        </p:nvSpPr>
        <p:spPr>
          <a:xfrm>
            <a:off x="4822927" y="1098817"/>
            <a:ext cx="25461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42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</a:t>
            </a:r>
          </a:p>
        </p:txBody>
      </p:sp>
    </p:spTree>
    <p:extLst>
      <p:ext uri="{BB962C8B-B14F-4D97-AF65-F5344CB8AC3E}">
        <p14:creationId xmlns:p14="http://schemas.microsoft.com/office/powerpoint/2010/main" val="375000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719423" y="2907824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74026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293775" y="2730978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9E1025-0A94-410C-B5C9-1202BDC679F3}"/>
              </a:ext>
            </a:extLst>
          </p:cNvPr>
          <p:cNvGrpSpPr/>
          <p:nvPr/>
        </p:nvGrpSpPr>
        <p:grpSpPr>
          <a:xfrm>
            <a:off x="2518813" y="431433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20DDBE9-2062-4B59-91A0-A7B54679173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EDAB229-46E8-4D5B-840B-A630DBC7CD05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98917F-38E1-4BE8-B47E-86FA24CF2F5F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DC1A249-F4A8-40FB-8999-FACD89FF4D06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1D96EB-44A8-49F0-B6BB-34ACBDD8D9D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29E4E33-E9CA-4829-90D5-E83AB255CE34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360CF7-3D78-4BAE-989B-F082C8FB9996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C4ED078-1A4B-4C3C-B5DD-CE03F72B7C8F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D30EB1-D977-4089-ABC8-7091E3F962D8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AB59B10-480E-4097-A60B-669C04E594CF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8CC32E-BA85-4778-BC42-159DF7AFE3D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F7472FD-9B95-4E56-8094-60BF05FA9C71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1A3B29-1661-4AAB-B827-589DD6F0C7AD}"/>
              </a:ext>
            </a:extLst>
          </p:cNvPr>
          <p:cNvSpPr/>
          <p:nvPr/>
        </p:nvSpPr>
        <p:spPr>
          <a:xfrm>
            <a:off x="2591542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252310-8E97-4AA6-8723-2617D0DE433C}"/>
              </a:ext>
            </a:extLst>
          </p:cNvPr>
          <p:cNvSpPr/>
          <p:nvPr/>
        </p:nvSpPr>
        <p:spPr>
          <a:xfrm>
            <a:off x="3186897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138524-619E-4215-808C-21755AD992E6}"/>
              </a:ext>
            </a:extLst>
          </p:cNvPr>
          <p:cNvSpPr/>
          <p:nvPr/>
        </p:nvSpPr>
        <p:spPr>
          <a:xfrm>
            <a:off x="3775483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0146DA3-C365-47F9-8692-7C11FB8BAF13}"/>
              </a:ext>
            </a:extLst>
          </p:cNvPr>
          <p:cNvSpPr/>
          <p:nvPr/>
        </p:nvSpPr>
        <p:spPr>
          <a:xfrm>
            <a:off x="4377611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4EE40424-7053-495B-BD95-A4B905218D4A}"/>
              </a:ext>
            </a:extLst>
          </p:cNvPr>
          <p:cNvSpPr/>
          <p:nvPr/>
        </p:nvSpPr>
        <p:spPr>
          <a:xfrm rot="16200000">
            <a:off x="3548135" y="4316768"/>
            <a:ext cx="309228" cy="222241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B2517C-0756-4EAD-BCD1-1DA948E0C63B}"/>
              </a:ext>
            </a:extLst>
          </p:cNvPr>
          <p:cNvSpPr/>
          <p:nvPr/>
        </p:nvSpPr>
        <p:spPr>
          <a:xfrm>
            <a:off x="2835362" y="5702291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7FBF0EF9-4847-42D3-A488-B52342705C32}"/>
              </a:ext>
            </a:extLst>
          </p:cNvPr>
          <p:cNvSpPr/>
          <p:nvPr/>
        </p:nvSpPr>
        <p:spPr>
          <a:xfrm rot="5400000">
            <a:off x="7112459" y="1719652"/>
            <a:ext cx="309228" cy="4564559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04D2A9-59E5-460D-819B-E6CABB246AA2}"/>
              </a:ext>
            </a:extLst>
          </p:cNvPr>
          <p:cNvSpPr/>
          <p:nvPr/>
        </p:nvSpPr>
        <p:spPr>
          <a:xfrm>
            <a:off x="6070069" y="3258109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45199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6BBAB-9114-4DD3-ABA5-D48397EEAD8C}"/>
              </a:ext>
            </a:extLst>
          </p:cNvPr>
          <p:cNvGrpSpPr/>
          <p:nvPr/>
        </p:nvGrpSpPr>
        <p:grpSpPr>
          <a:xfrm>
            <a:off x="2518813" y="3258109"/>
            <a:ext cx="7154374" cy="2967402"/>
            <a:chOff x="2518813" y="3258109"/>
            <a:chExt cx="7154374" cy="29674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518813" y="4314330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591542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186897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3775483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377611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548135" y="431676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2835362" y="5702291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112459" y="1719652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070069" y="3258109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그런 거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몰라잉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1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19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41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110912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가보자고</a:t>
            </a:r>
          </a:p>
        </p:txBody>
      </p:sp>
    </p:spTree>
    <p:extLst>
      <p:ext uri="{BB962C8B-B14F-4D97-AF65-F5344CB8AC3E}">
        <p14:creationId xmlns:p14="http://schemas.microsoft.com/office/powerpoint/2010/main" val="18697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E298C4-1D57-4BF7-8A09-23D529F84B8C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BE7557-1A9D-46B3-8AC6-22EAE47BA3CC}"/>
              </a:ext>
            </a:extLst>
          </p:cNvPr>
          <p:cNvSpPr/>
          <p:nvPr/>
        </p:nvSpPr>
        <p:spPr>
          <a:xfrm>
            <a:off x="4294064" y="3165302"/>
            <a:ext cx="3603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재활용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34798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63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5773484" y="572472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그대로 놔둠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stCxn id="59" idx="2"/>
          </p:cNvCxnSpPr>
          <p:nvPr/>
        </p:nvCxnSpPr>
        <p:spPr>
          <a:xfrm rot="16200000" flipH="1">
            <a:off x="4134169" y="4481279"/>
            <a:ext cx="1071638" cy="19344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4813952" y="514033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5129745" y="397398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en Basic Straight Lineal icon">
            <a:extLst>
              <a:ext uri="{FF2B5EF4-FFF2-40B4-BE49-F238E27FC236}">
                <a16:creationId xmlns:a16="http://schemas.microsoft.com/office/drawing/2014/main" id="{9CF3EB66-CB17-4559-B6EA-BFD687CF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74" y="2668806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4429165" y="82350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6724304" y="401854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4103" y="3903843"/>
            <a:ext cx="1697144" cy="15663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05E18FD-6ABF-45D5-A917-83D9A0BB83E9}"/>
              </a:ext>
            </a:extLst>
          </p:cNvPr>
          <p:cNvSpPr/>
          <p:nvPr/>
        </p:nvSpPr>
        <p:spPr>
          <a:xfrm>
            <a:off x="2765929" y="5674300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처리용 스레드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C368C07-CB03-4D18-BB79-AEEECFD0A5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40097" y="285219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E9C40049-4031-4D8A-ADDA-F563A3D9511B}"/>
              </a:ext>
            </a:extLst>
          </p:cNvPr>
          <p:cNvSpPr/>
          <p:nvPr/>
        </p:nvSpPr>
        <p:spPr>
          <a:xfrm>
            <a:off x="1076138" y="4204050"/>
            <a:ext cx="2004908" cy="1221117"/>
          </a:xfrm>
          <a:prstGeom prst="wedgeEllipseCallout">
            <a:avLst>
              <a:gd name="adj1" fmla="val 30888"/>
              <a:gd name="adj2" fmla="val 5864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가져갈게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2" descr="Pen Basic Straight Lineal icon">
            <a:extLst>
              <a:ext uri="{FF2B5EF4-FFF2-40B4-BE49-F238E27FC236}">
                <a16:creationId xmlns:a16="http://schemas.microsoft.com/office/drawing/2014/main" id="{0F2223E1-EF09-4EEE-8509-2E606852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26" y="1539199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5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44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67004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67004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7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46265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46265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60AF5A-C2A0-4A23-A9D1-B6D778867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702981-F53A-4A66-8A46-836D68539C35}"/>
              </a:ext>
            </a:extLst>
          </p:cNvPr>
          <p:cNvSpPr/>
          <p:nvPr/>
        </p:nvSpPr>
        <p:spPr>
          <a:xfrm>
            <a:off x="1394414" y="2575995"/>
            <a:ext cx="972279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</p:spTree>
    <p:extLst>
      <p:ext uri="{BB962C8B-B14F-4D97-AF65-F5344CB8AC3E}">
        <p14:creationId xmlns:p14="http://schemas.microsoft.com/office/powerpoint/2010/main" val="62402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68037"/>
            <a:ext cx="7974095" cy="3375551"/>
            <a:chOff x="2518813" y="1300416"/>
            <a:chExt cx="7974095" cy="337555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3721860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25713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300416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179508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3721860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2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2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9212457" y="3847129"/>
            <a:ext cx="309228" cy="612229"/>
          </a:xfrm>
          <a:prstGeom prst="leftBracket">
            <a:avLst>
              <a:gd name="adj" fmla="val 867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8083274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2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644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857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85483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113653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</p:spTree>
    <p:extLst>
      <p:ext uri="{BB962C8B-B14F-4D97-AF65-F5344CB8AC3E}">
        <p14:creationId xmlns:p14="http://schemas.microsoft.com/office/powerpoint/2010/main" val="20648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5A178-5628-4CB2-8AD0-3BBEA9A0E0AC}"/>
              </a:ext>
            </a:extLst>
          </p:cNvPr>
          <p:cNvSpPr/>
          <p:nvPr/>
        </p:nvSpPr>
        <p:spPr>
          <a:xfrm>
            <a:off x="1457870" y="1604057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3D9C29-4FF5-4904-90CB-0C521F015FFD}"/>
              </a:ext>
            </a:extLst>
          </p:cNvPr>
          <p:cNvCxnSpPr/>
          <p:nvPr/>
        </p:nvCxnSpPr>
        <p:spPr>
          <a:xfrm>
            <a:off x="252733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012EF-2CC1-4E65-B065-C6BC3704588C}"/>
              </a:ext>
            </a:extLst>
          </p:cNvPr>
          <p:cNvSpPr/>
          <p:nvPr/>
        </p:nvSpPr>
        <p:spPr>
          <a:xfrm>
            <a:off x="5555605" y="1604057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B9A7B0-9C61-47EC-ADF2-664F33D6EE4E}"/>
              </a:ext>
            </a:extLst>
          </p:cNvPr>
          <p:cNvCxnSpPr/>
          <p:nvPr/>
        </p:nvCxnSpPr>
        <p:spPr>
          <a:xfrm>
            <a:off x="668540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3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25AD14-8DE6-41C2-8ABE-1C01BE5422D1}"/>
              </a:ext>
            </a:extLst>
          </p:cNvPr>
          <p:cNvSpPr/>
          <p:nvPr/>
        </p:nvSpPr>
        <p:spPr>
          <a:xfrm>
            <a:off x="2627743" y="2749804"/>
            <a:ext cx="69365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메모리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재활용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읽기와 쓰기 따로따로 처리</a:t>
            </a:r>
          </a:p>
        </p:txBody>
      </p:sp>
    </p:spTree>
    <p:extLst>
      <p:ext uri="{BB962C8B-B14F-4D97-AF65-F5344CB8AC3E}">
        <p14:creationId xmlns:p14="http://schemas.microsoft.com/office/powerpoint/2010/main" val="59972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3777058" y="2967335"/>
            <a:ext cx="5014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"Shared Buffer"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4038573" y="2967335"/>
            <a:ext cx="44919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ㅋㅋ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만능이네</a:t>
            </a:r>
          </a:p>
        </p:txBody>
      </p:sp>
    </p:spTree>
    <p:extLst>
      <p:ext uri="{BB962C8B-B14F-4D97-AF65-F5344CB8AC3E}">
        <p14:creationId xmlns:p14="http://schemas.microsoft.com/office/powerpoint/2010/main" val="88413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91DC0-E1C9-42E5-A3B5-D10206E69A53}"/>
              </a:ext>
            </a:extLst>
          </p:cNvPr>
          <p:cNvSpPr/>
          <p:nvPr/>
        </p:nvSpPr>
        <p:spPr>
          <a:xfrm>
            <a:off x="1239510" y="3429000"/>
            <a:ext cx="9712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아닌 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상황일 때는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40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30296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242CF7-9CB0-4502-B5C7-1A6588A97985}"/>
              </a:ext>
            </a:extLst>
          </p:cNvPr>
          <p:cNvGrpSpPr/>
          <p:nvPr/>
        </p:nvGrpSpPr>
        <p:grpSpPr>
          <a:xfrm>
            <a:off x="2264160" y="2452888"/>
            <a:ext cx="2917812" cy="975674"/>
            <a:chOff x="4919748" y="1005479"/>
            <a:chExt cx="2917812" cy="97567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3E597B3-A55D-4C49-88F4-9A9A047C8715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DA9135E-3384-4980-97EE-88AA55120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46760-71E0-413F-8276-09449BC8AE88}"/>
              </a:ext>
            </a:extLst>
          </p:cNvPr>
          <p:cNvGrpSpPr/>
          <p:nvPr/>
        </p:nvGrpSpPr>
        <p:grpSpPr>
          <a:xfrm>
            <a:off x="7106154" y="2452888"/>
            <a:ext cx="2917812" cy="975674"/>
            <a:chOff x="4919748" y="1005479"/>
            <a:chExt cx="2917812" cy="975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3EA61EC-E8EE-4DFA-8C8E-50C6BBEBA297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7C3D35E-DD68-492F-BDAB-71BD077C1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18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7531529" cy="3427712"/>
            <a:chOff x="1994862" y="2338855"/>
            <a:chExt cx="7531529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7794015" y="4825106"/>
              <a:ext cx="13244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패킷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602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7E70FE-F60B-4922-AA3F-BC62E639C01F}"/>
              </a:ext>
            </a:extLst>
          </p:cNvPr>
          <p:cNvSpPr/>
          <p:nvPr/>
        </p:nvSpPr>
        <p:spPr>
          <a:xfrm>
            <a:off x="415599" y="2380242"/>
            <a:ext cx="113608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79CA72-F4DE-441B-92E8-2031F5894DC6}"/>
              </a:ext>
            </a:extLst>
          </p:cNvPr>
          <p:cNvSpPr/>
          <p:nvPr/>
        </p:nvSpPr>
        <p:spPr>
          <a:xfrm>
            <a:off x="415599" y="2380244"/>
            <a:ext cx="113608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byte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배열</a:t>
            </a:r>
          </a:p>
        </p:txBody>
      </p:sp>
    </p:spTree>
    <p:extLst>
      <p:ext uri="{BB962C8B-B14F-4D97-AF65-F5344CB8AC3E}">
        <p14:creationId xmlns:p14="http://schemas.microsoft.com/office/powerpoint/2010/main" val="309417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8031654" cy="3427712"/>
            <a:chOff x="1994862" y="2338855"/>
            <a:chExt cx="8031654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6885913" y="4829191"/>
              <a:ext cx="31406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바이트 모음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20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13011" y="3573252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AACDA4-D7A4-4076-A0AD-34A7B4DEAA75}"/>
              </a:ext>
            </a:extLst>
          </p:cNvPr>
          <p:cNvGrpSpPr/>
          <p:nvPr/>
        </p:nvGrpSpPr>
        <p:grpSpPr>
          <a:xfrm>
            <a:off x="686946" y="2432775"/>
            <a:ext cx="1825544" cy="2499520"/>
            <a:chOff x="7649141" y="3323844"/>
            <a:chExt cx="1825544" cy="24995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29DBDF6-0320-446C-9F81-212C3E2EA58B}"/>
                </a:ext>
              </a:extLst>
            </p:cNvPr>
            <p:cNvSpPr/>
            <p:nvPr/>
          </p:nvSpPr>
          <p:spPr>
            <a:xfrm>
              <a:off x="8187266" y="3421183"/>
              <a:ext cx="1287419" cy="240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id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x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y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z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2638587-7A55-435F-8052-B56A2132E4BB}"/>
                </a:ext>
              </a:extLst>
            </p:cNvPr>
            <p:cNvSpPr/>
            <p:nvPr/>
          </p:nvSpPr>
          <p:spPr>
            <a:xfrm>
              <a:off x="7649141" y="3323844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이동 패킷</a:t>
              </a: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892230" y="3659752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03909" y="2719984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19423" y="1830935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 * 4)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487586" y="3659752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14779" y="2591870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082943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C3772D-D881-4CE4-A0F9-C998632379BA}"/>
              </a:ext>
            </a:extLst>
          </p:cNvPr>
          <p:cNvSpPr/>
          <p:nvPr/>
        </p:nvSpPr>
        <p:spPr>
          <a:xfrm>
            <a:off x="5678299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273655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8B395D08-844B-453F-A7FA-4331A0A0447F}"/>
              </a:ext>
            </a:extLst>
          </p:cNvPr>
          <p:cNvSpPr/>
          <p:nvPr/>
        </p:nvSpPr>
        <p:spPr>
          <a:xfrm rot="5400000">
            <a:off x="5735366" y="2524710"/>
            <a:ext cx="309228" cy="161407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5271861" y="2563312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X, Y, Z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51285" y="3318439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699265" y="3086532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521413" y="493229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패킷</a:t>
            </a:r>
          </a:p>
        </p:txBody>
      </p:sp>
    </p:spTree>
    <p:extLst>
      <p:ext uri="{BB962C8B-B14F-4D97-AF65-F5344CB8AC3E}">
        <p14:creationId xmlns:p14="http://schemas.microsoft.com/office/powerpoint/2010/main" val="92633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4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442838" y="2560210"/>
            <a:ext cx="53063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가변 길이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(variable-length)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633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615777" y="2560210"/>
            <a:ext cx="496046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SharedBuffer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사용하게 되면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657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</p:spTree>
    <p:extLst>
      <p:ext uri="{BB962C8B-B14F-4D97-AF65-F5344CB8AC3E}">
        <p14:creationId xmlns:p14="http://schemas.microsoft.com/office/powerpoint/2010/main" val="309571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EE8FD4-C8DD-46AF-ACDA-C6573537A8A2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39557" y="4110086"/>
            <a:chExt cx="4663420" cy="547096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20AB3A5-B179-4012-904C-5D4C8ED89A1A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CD5FD8-11D8-441E-A10B-C09B9E58F689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F55BC2A-661D-4F8F-973D-D4F1FAD77540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E97E8E-D08C-4155-BDD9-342D1B5EBE29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758594A-E06A-4B97-B4FB-AAF11CB924EC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145F6B3-3DE4-44C1-A75D-986F29EEE030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D82434F-209F-4DFE-BE21-FBACD2BD08A4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4B6B45A-1AFD-4AED-B876-11E3680D137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AB3857C-7DF6-4CCA-96AC-EA0E47CEECE7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EC52C25-BF61-4152-BA9B-D117AF865393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C1DC27-C7A9-4640-8DF0-7453D69AB6C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C8A79A3-4643-46A8-B4AF-A658A236759B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3284829-5404-4317-B989-49D81B4955E1}"/>
              </a:ext>
            </a:extLst>
          </p:cNvPr>
          <p:cNvCxnSpPr>
            <a:cxnSpLocks/>
            <a:stCxn id="44" idx="2"/>
            <a:endCxn id="55" idx="1"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DDF95-A059-4802-B61A-179A4F46E8F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4" name="Picture 2" descr="Pen Basic Straight Lineal icon">
            <a:extLst>
              <a:ext uri="{FF2B5EF4-FFF2-40B4-BE49-F238E27FC236}">
                <a16:creationId xmlns:a16="http://schemas.microsoft.com/office/drawing/2014/main" id="{C64AD354-30B6-4117-A1BD-A01F2B55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07" y="4020941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107668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B6AE5C9-781E-43B1-983D-DC4C296181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319F0C-FB51-44A1-A20F-27208996FCDF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7" name="Picture 2" descr="Pen Basic Straight Lineal icon">
            <a:extLst>
              <a:ext uri="{FF2B5EF4-FFF2-40B4-BE49-F238E27FC236}">
                <a16:creationId xmlns:a16="http://schemas.microsoft.com/office/drawing/2014/main" id="{132CC774-F93D-4EE3-BD55-27F07BF9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75" y="4020940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33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77769A-8E21-4F04-8481-56575165A233}"/>
              </a:ext>
            </a:extLst>
          </p:cNvPr>
          <p:cNvSpPr/>
          <p:nvPr/>
        </p:nvSpPr>
        <p:spPr>
          <a:xfrm>
            <a:off x="4708200" y="4533330"/>
            <a:ext cx="270087" cy="495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Pen Basic Straight Lineal icon">
            <a:extLst>
              <a:ext uri="{FF2B5EF4-FFF2-40B4-BE49-F238E27FC236}">
                <a16:creationId xmlns:a16="http://schemas.microsoft.com/office/drawing/2014/main" id="{1D2504A9-66B6-46CC-967E-B7B8E481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54" y="4015224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83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172B9E1-ED89-45F9-9AB5-90061BE9E578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B0A4365-64BD-4117-9908-D6B808D81D78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en Basic Straight Lineal icon">
            <a:extLst>
              <a:ext uri="{FF2B5EF4-FFF2-40B4-BE49-F238E27FC236}">
                <a16:creationId xmlns:a16="http://schemas.microsoft.com/office/drawing/2014/main" id="{C989CD68-CF3E-45A7-B3AD-8DCFD807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18" y="4020942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5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Pen Basic Straight Lineal icon">
            <a:extLst>
              <a:ext uri="{FF2B5EF4-FFF2-40B4-BE49-F238E27FC236}">
                <a16:creationId xmlns:a16="http://schemas.microsoft.com/office/drawing/2014/main" id="{F3731EDE-6AE2-4DE0-B9C0-AB2127F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06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n Basic Straight Lineal icon">
            <a:extLst>
              <a:ext uri="{FF2B5EF4-FFF2-40B4-BE49-F238E27FC236}">
                <a16:creationId xmlns:a16="http://schemas.microsoft.com/office/drawing/2014/main" id="{46ECEF89-31FA-420E-8A27-653DA76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8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38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609307" y="2655370"/>
            <a:ext cx="69733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b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 되지 않았기 때문</a:t>
            </a:r>
          </a:p>
        </p:txBody>
      </p:sp>
    </p:spTree>
    <p:extLst>
      <p:ext uri="{BB962C8B-B14F-4D97-AF65-F5344CB8AC3E}">
        <p14:creationId xmlns:p14="http://schemas.microsoft.com/office/powerpoint/2010/main" val="17544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4129755" y="3081160"/>
            <a:ext cx="3932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되잖아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008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3884496" y="3081160"/>
            <a:ext cx="442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몰루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65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280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Punch - Free hands and gestures icons">
            <a:extLst>
              <a:ext uri="{FF2B5EF4-FFF2-40B4-BE49-F238E27FC236}">
                <a16:creationId xmlns:a16="http://schemas.microsoft.com/office/drawing/2014/main" id="{B1AED1FC-71FB-4E26-B178-499FFBEF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7472583" y="579389"/>
            <a:ext cx="3659641" cy="36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0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4359787" y="3289079"/>
            <a:ext cx="3472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통신은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15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6982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9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6" name="Picture 4" descr="Magnifier - Free seo and web icons">
            <a:extLst>
              <a:ext uri="{FF2B5EF4-FFF2-40B4-BE49-F238E27FC236}">
                <a16:creationId xmlns:a16="http://schemas.microsoft.com/office/drawing/2014/main" id="{55F60F1B-5FF6-4DF9-9406-64083405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4538" y="4543721"/>
            <a:ext cx="785253" cy="7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5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487049" y="2967335"/>
            <a:ext cx="72859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읽을 필요가 없음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99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012564" y="2967335"/>
            <a:ext cx="8234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단지 공간을 제공하기 위한 목적</a:t>
            </a:r>
          </a:p>
        </p:txBody>
      </p:sp>
      <p:pic>
        <p:nvPicPr>
          <p:cNvPr id="41" name="Picture 2" descr="Scissor - Free education icons">
            <a:extLst>
              <a:ext uri="{FF2B5EF4-FFF2-40B4-BE49-F238E27FC236}">
                <a16:creationId xmlns:a16="http://schemas.microsoft.com/office/drawing/2014/main" id="{6E70DD6E-2596-4EFC-A242-3161B8BD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79" y="4408038"/>
            <a:ext cx="1301898" cy="13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8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3226464" y="2769621"/>
            <a:ext cx="573907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 제공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</a:p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자원의 동시 접근 제한</a:t>
            </a:r>
          </a:p>
        </p:txBody>
      </p:sp>
    </p:spTree>
    <p:extLst>
      <p:ext uri="{BB962C8B-B14F-4D97-AF65-F5344CB8AC3E}">
        <p14:creationId xmlns:p14="http://schemas.microsoft.com/office/powerpoint/2010/main" val="605098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620529" y="3429000"/>
            <a:ext cx="69509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스레드가 하나씩 갖고 있기</a:t>
            </a:r>
          </a:p>
        </p:txBody>
      </p:sp>
    </p:spTree>
    <p:extLst>
      <p:ext uri="{BB962C8B-B14F-4D97-AF65-F5344CB8AC3E}">
        <p14:creationId xmlns:p14="http://schemas.microsoft.com/office/powerpoint/2010/main" val="1001850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4052910" y="3429000"/>
            <a:ext cx="40861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 Local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180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E7C4B-948B-42A0-BECC-B08A246D5243}"/>
              </a:ext>
            </a:extLst>
          </p:cNvPr>
          <p:cNvGrpSpPr/>
          <p:nvPr/>
        </p:nvGrpSpPr>
        <p:grpSpPr>
          <a:xfrm>
            <a:off x="3459182" y="1830882"/>
            <a:ext cx="5220065" cy="3899013"/>
            <a:chOff x="4924677" y="1005479"/>
            <a:chExt cx="2912883" cy="217571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F33498-BF69-4408-91D3-1A39FA3BDD11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9F662D-8FD8-400F-BD7A-56A8BAE0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7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5137064" y="3286802"/>
            <a:ext cx="1909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73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B6A0CF-32DD-4BEA-BC73-5264B2CD07E8}"/>
              </a:ext>
            </a:extLst>
          </p:cNvPr>
          <p:cNvGrpSpPr/>
          <p:nvPr/>
        </p:nvGrpSpPr>
        <p:grpSpPr>
          <a:xfrm>
            <a:off x="1328350" y="2547984"/>
            <a:ext cx="3074860" cy="1695641"/>
            <a:chOff x="1328350" y="2547984"/>
            <a:chExt cx="3074860" cy="169564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41D53A1-9AE3-4156-A411-BCD331220079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DD819E-FA41-4061-9191-39254327A39A}"/>
                </a:ext>
              </a:extLst>
            </p:cNvPr>
            <p:cNvGrpSpPr/>
            <p:nvPr/>
          </p:nvGrpSpPr>
          <p:grpSpPr>
            <a:xfrm>
              <a:off x="3224859" y="2547984"/>
              <a:ext cx="1178351" cy="1093913"/>
              <a:chOff x="3921550" y="4010361"/>
              <a:chExt cx="1178351" cy="1093913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F28737-E313-4180-86FC-6B539E78CAF2}"/>
                  </a:ext>
                </a:extLst>
              </p:cNvPr>
              <p:cNvSpPr/>
              <p:nvPr/>
            </p:nvSpPr>
            <p:spPr>
              <a:xfrm>
                <a:off x="3921550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620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3B1376-ECC6-40F7-9D2D-22292F35EDE4}"/>
              </a:ext>
            </a:extLst>
          </p:cNvPr>
          <p:cNvGrpSpPr/>
          <p:nvPr/>
        </p:nvGrpSpPr>
        <p:grpSpPr>
          <a:xfrm>
            <a:off x="7274351" y="1061728"/>
            <a:ext cx="2967017" cy="1691988"/>
            <a:chOff x="739174" y="2551637"/>
            <a:chExt cx="2967017" cy="169198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9DE697-7580-468C-AD15-A85938421FA2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4A565-7E93-42D4-B733-8E5C608DBCAC}"/>
                </a:ext>
              </a:extLst>
            </p:cNvPr>
            <p:cNvGrpSpPr/>
            <p:nvPr/>
          </p:nvGrpSpPr>
          <p:grpSpPr>
            <a:xfrm>
              <a:off x="739174" y="2551637"/>
              <a:ext cx="1178351" cy="1093913"/>
              <a:chOff x="1435865" y="4014014"/>
              <a:chExt cx="1178351" cy="109391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1E51BF-E477-41AA-BFAD-D07D1FC8DD5F}"/>
                  </a:ext>
                </a:extLst>
              </p:cNvPr>
              <p:cNvSpPr/>
              <p:nvPr/>
            </p:nvSpPr>
            <p:spPr>
              <a:xfrm>
                <a:off x="1435865" y="401401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3EA7B510-2407-4239-91CF-ABA5C9859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8145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F1CB11-4C15-4D79-9D2A-6B4F19DC4612}"/>
              </a:ext>
            </a:extLst>
          </p:cNvPr>
          <p:cNvGrpSpPr/>
          <p:nvPr/>
        </p:nvGrpSpPr>
        <p:grpSpPr>
          <a:xfrm>
            <a:off x="6096000" y="4100631"/>
            <a:ext cx="2967017" cy="1695641"/>
            <a:chOff x="739174" y="2547984"/>
            <a:chExt cx="2967017" cy="169564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9716992-8AAD-42DE-98DD-3F4044F02046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F8D5EB-7AF0-4319-A6D6-51EE3108A1C1}"/>
                </a:ext>
              </a:extLst>
            </p:cNvPr>
            <p:cNvGrpSpPr/>
            <p:nvPr/>
          </p:nvGrpSpPr>
          <p:grpSpPr>
            <a:xfrm>
              <a:off x="739174" y="2547984"/>
              <a:ext cx="1178351" cy="1093913"/>
              <a:chOff x="1435865" y="4010361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C2F8F20-F457-4B50-A17A-551CCDFCCA30}"/>
                  </a:ext>
                </a:extLst>
              </p:cNvPr>
              <p:cNvSpPr/>
              <p:nvPr/>
            </p:nvSpPr>
            <p:spPr>
              <a:xfrm>
                <a:off x="1435865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3A96D8D-8DCA-42E2-A4F7-99663204C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10761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184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5A8E3B-C555-480E-BDE9-B8C73C573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59DC5-C6FB-4329-9801-D00DAD184E63}"/>
              </a:ext>
            </a:extLst>
          </p:cNvPr>
          <p:cNvSpPr/>
          <p:nvPr/>
        </p:nvSpPr>
        <p:spPr>
          <a:xfrm>
            <a:off x="3297605" y="3121502"/>
            <a:ext cx="55967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 Buffer</a:t>
            </a:r>
            <a:endParaRPr lang="ko-KR" altLang="en-US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757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57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D0507-DC23-4D02-8A1C-1693286B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8" y="1435778"/>
            <a:ext cx="8126984" cy="542222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B6927A-FA23-4BBC-8048-0B6EF36E9596}"/>
              </a:ext>
            </a:extLst>
          </p:cNvPr>
          <p:cNvSpPr/>
          <p:nvPr/>
        </p:nvSpPr>
        <p:spPr>
          <a:xfrm>
            <a:off x="9570316" y="1215020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74FE-4533-4F91-B387-523D8906D726}"/>
              </a:ext>
            </a:extLst>
          </p:cNvPr>
          <p:cNvGrpSpPr/>
          <p:nvPr/>
        </p:nvGrpSpPr>
        <p:grpSpPr>
          <a:xfrm>
            <a:off x="6740465" y="255858"/>
            <a:ext cx="1178351" cy="1093913"/>
            <a:chOff x="3224859" y="2547984"/>
            <a:chExt cx="1178351" cy="10939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C1AAB6-67BD-47F8-B665-DA99C9AF1527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7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831E13F3-2E77-41B6-83A3-829A19D67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1CA7EA-E44A-4738-B2EF-01D417CF22A9}"/>
              </a:ext>
            </a:extLst>
          </p:cNvPr>
          <p:cNvGrpSpPr/>
          <p:nvPr/>
        </p:nvGrpSpPr>
        <p:grpSpPr>
          <a:xfrm>
            <a:off x="10589293" y="2900132"/>
            <a:ext cx="1178351" cy="1093913"/>
            <a:chOff x="3224859" y="2547984"/>
            <a:chExt cx="1178351" cy="109391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6ADDF87-585C-43E6-B8F6-E6A3894B52C2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DA1DC771-BF37-4B84-9392-58881FDBE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1197AB-14A0-495B-905B-39218FC39567}"/>
              </a:ext>
            </a:extLst>
          </p:cNvPr>
          <p:cNvGrpSpPr/>
          <p:nvPr/>
        </p:nvGrpSpPr>
        <p:grpSpPr>
          <a:xfrm>
            <a:off x="1602707" y="1732495"/>
            <a:ext cx="1178351" cy="1093913"/>
            <a:chOff x="3224859" y="2547984"/>
            <a:chExt cx="1178351" cy="109391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1C3F4B-1B0D-4831-85B5-14AF726009D9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9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340903B-EAC1-4D15-8215-6E4C40499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7D9884-F0F1-40AE-B6EB-1FAEF5666BCB}"/>
              </a:ext>
            </a:extLst>
          </p:cNvPr>
          <p:cNvGrpSpPr/>
          <p:nvPr/>
        </p:nvGrpSpPr>
        <p:grpSpPr>
          <a:xfrm>
            <a:off x="3766889" y="2215849"/>
            <a:ext cx="1221117" cy="1221117"/>
            <a:chOff x="3009333" y="2144360"/>
            <a:chExt cx="1221117" cy="12211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B8F007F-5A4D-4904-BB57-1C266D73B07D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6B869-8B8C-4B84-BEAB-BDD5ECEC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5A6CC-20D0-41C5-A7F8-4D7BD51B1D84}"/>
              </a:ext>
            </a:extLst>
          </p:cNvPr>
          <p:cNvGrpSpPr/>
          <p:nvPr/>
        </p:nvGrpSpPr>
        <p:grpSpPr>
          <a:xfrm>
            <a:off x="1745222" y="4626401"/>
            <a:ext cx="1221117" cy="1221117"/>
            <a:chOff x="3009333" y="2144360"/>
            <a:chExt cx="1221117" cy="122111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516C3B3-6CBB-447B-8D1C-5974F9C59276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5D3B8D-DAF1-4424-9588-E730CFB9C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444C11-4ACC-42DA-B6B7-6F67C44E075F}"/>
              </a:ext>
            </a:extLst>
          </p:cNvPr>
          <p:cNvGrpSpPr/>
          <p:nvPr/>
        </p:nvGrpSpPr>
        <p:grpSpPr>
          <a:xfrm>
            <a:off x="7943504" y="1961184"/>
            <a:ext cx="1221117" cy="1221117"/>
            <a:chOff x="3009333" y="2144360"/>
            <a:chExt cx="1221117" cy="122111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DF6B8B4-6FF2-4D2A-A6F0-736E1A69CCB7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2469F6B-F131-4761-863B-60F6FCCE1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719FE9-BB11-4238-B2B8-A04EDF4E7204}"/>
              </a:ext>
            </a:extLst>
          </p:cNvPr>
          <p:cNvSpPr/>
          <p:nvPr/>
        </p:nvSpPr>
        <p:spPr>
          <a:xfrm>
            <a:off x="306984" y="3182301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2BCC65-3FF2-4A24-8E1A-7157095DB569}"/>
              </a:ext>
            </a:extLst>
          </p:cNvPr>
          <p:cNvSpPr/>
          <p:nvPr/>
        </p:nvSpPr>
        <p:spPr>
          <a:xfrm>
            <a:off x="8995221" y="5092639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3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949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B56AD-7B24-4E67-9821-AA8C7C1D3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9F26-1DF3-477C-A4FA-CCE55F036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1" y="654871"/>
            <a:ext cx="4685891" cy="59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6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556EB9-9E28-4198-B8A9-AF3DF0034480}"/>
              </a:ext>
            </a:extLst>
          </p:cNvPr>
          <p:cNvGrpSpPr/>
          <p:nvPr/>
        </p:nvGrpSpPr>
        <p:grpSpPr>
          <a:xfrm>
            <a:off x="1507498" y="4067189"/>
            <a:ext cx="1798962" cy="1275126"/>
            <a:chOff x="5909815" y="3511138"/>
            <a:chExt cx="1798962" cy="127512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81083FF-DEFB-4E39-B50B-416D862B1C4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25" name="Picture 4" descr="Padlock Icon Png #330958 - Free Icons Library">
              <a:extLst>
                <a:ext uri="{FF2B5EF4-FFF2-40B4-BE49-F238E27FC236}">
                  <a16:creationId xmlns:a16="http://schemas.microsoft.com/office/drawing/2014/main" id="{13BF11DD-4618-4348-A744-8A2808E37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743594-ABDB-4177-8705-5D3BC1A42F34}"/>
              </a:ext>
            </a:extLst>
          </p:cNvPr>
          <p:cNvGrpSpPr/>
          <p:nvPr/>
        </p:nvGrpSpPr>
        <p:grpSpPr>
          <a:xfrm>
            <a:off x="4478512" y="2296017"/>
            <a:ext cx="1798962" cy="1275126"/>
            <a:chOff x="5909815" y="3511138"/>
            <a:chExt cx="1798962" cy="127512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40A2C1E-D17B-4098-AF23-923D81D2BA13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1" name="Picture 4" descr="Padlock Icon Png #330958 - Free Icons Library">
              <a:extLst>
                <a:ext uri="{FF2B5EF4-FFF2-40B4-BE49-F238E27FC236}">
                  <a16:creationId xmlns:a16="http://schemas.microsoft.com/office/drawing/2014/main" id="{A59C1F4C-1F30-4EE3-85BE-B68AC421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F20B70-AE86-4B66-986A-6571D6750EB4}"/>
              </a:ext>
            </a:extLst>
          </p:cNvPr>
          <p:cNvGrpSpPr/>
          <p:nvPr/>
        </p:nvGrpSpPr>
        <p:grpSpPr>
          <a:xfrm>
            <a:off x="7443040" y="4469316"/>
            <a:ext cx="1798962" cy="1275126"/>
            <a:chOff x="5909815" y="3511138"/>
            <a:chExt cx="1798962" cy="127512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23C643-F3DA-4A6A-BA9E-BB8AF89283FB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4" name="Picture 4" descr="Padlock Icon Png #330958 - Free Icons Library">
              <a:extLst>
                <a:ext uri="{FF2B5EF4-FFF2-40B4-BE49-F238E27FC236}">
                  <a16:creationId xmlns:a16="http://schemas.microsoft.com/office/drawing/2014/main" id="{DCF8029B-8D47-4301-B3DC-D6436FF04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8812B9-D0A3-4826-BD38-11985BA1D35D}"/>
              </a:ext>
            </a:extLst>
          </p:cNvPr>
          <p:cNvGrpSpPr/>
          <p:nvPr/>
        </p:nvGrpSpPr>
        <p:grpSpPr>
          <a:xfrm>
            <a:off x="8722157" y="1020891"/>
            <a:ext cx="1798962" cy="1275126"/>
            <a:chOff x="5909815" y="3511138"/>
            <a:chExt cx="1798962" cy="127512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49DEC19-5FBF-4B2D-A2F8-5BB0E88068D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7" name="Picture 4" descr="Padlock Icon Png #330958 - Free Icons Library">
              <a:extLst>
                <a:ext uri="{FF2B5EF4-FFF2-40B4-BE49-F238E27FC236}">
                  <a16:creationId xmlns:a16="http://schemas.microsoft.com/office/drawing/2014/main" id="{2A1786DB-B492-4479-BBA1-EFF70E63F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711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55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2963751" y="2258879"/>
            <a:ext cx="3435443" cy="1688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cxnSpLocks/>
            <a:stCxn id="33" idx="3"/>
            <a:endCxn id="16" idx="1"/>
          </p:cNvCxnSpPr>
          <p:nvPr/>
        </p:nvCxnSpPr>
        <p:spPr>
          <a:xfrm>
            <a:off x="2963751" y="3947847"/>
            <a:ext cx="343544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2963751" y="3947847"/>
            <a:ext cx="3435443" cy="168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7A8E6A-45E5-4CF9-B733-D0007B7CFD85}"/>
              </a:ext>
            </a:extLst>
          </p:cNvPr>
          <p:cNvSpPr/>
          <p:nvPr/>
        </p:nvSpPr>
        <p:spPr>
          <a:xfrm>
            <a:off x="7248435" y="1560482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A5DA07-0D8F-4760-B959-304D2AFE447E}"/>
              </a:ext>
            </a:extLst>
          </p:cNvPr>
          <p:cNvSpPr/>
          <p:nvPr/>
        </p:nvSpPr>
        <p:spPr>
          <a:xfrm>
            <a:off x="7248435" y="3244304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2A2FDC-0F2B-478F-A435-E1694FC6DFAF}"/>
              </a:ext>
            </a:extLst>
          </p:cNvPr>
          <p:cNvSpPr/>
          <p:nvPr/>
        </p:nvSpPr>
        <p:spPr>
          <a:xfrm>
            <a:off x="7248435" y="4928126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6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</p:spTree>
    <p:extLst>
      <p:ext uri="{BB962C8B-B14F-4D97-AF65-F5344CB8AC3E}">
        <p14:creationId xmlns:p14="http://schemas.microsoft.com/office/powerpoint/2010/main" val="2868722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55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25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9557" cy="1323439"/>
            <a:chOff x="4822927" y="1098817"/>
            <a:chExt cx="293955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6771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병렬성</a:t>
              </a:r>
              <a:endPara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>
              <a:off x="7762484" y="1304162"/>
              <a:ext cx="0" cy="77516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653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4077" cy="1323439"/>
            <a:chOff x="4822927" y="1098817"/>
            <a:chExt cx="293407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3726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안전성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004" y="1306160"/>
              <a:ext cx="0" cy="7635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057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세팅</a:t>
            </a:r>
          </a:p>
        </p:txBody>
      </p:sp>
    </p:spTree>
    <p:extLst>
      <p:ext uri="{BB962C8B-B14F-4D97-AF65-F5344CB8AC3E}">
        <p14:creationId xmlns:p14="http://schemas.microsoft.com/office/powerpoint/2010/main" val="38108825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09946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251610" y="1694468"/>
            <a:ext cx="3026832" cy="137631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Packet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7251610" y="4786456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0D1336-100D-4322-AC31-C99EBF9356CD}"/>
              </a:ext>
            </a:extLst>
          </p:cNvPr>
          <p:cNvSpPr/>
          <p:nvPr/>
        </p:nvSpPr>
        <p:spPr>
          <a:xfrm>
            <a:off x="7251610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64CDFC-E041-403D-B791-3447552C98E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987607" y="2382625"/>
            <a:ext cx="2264003" cy="1310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F24A99-0E65-420D-AF9F-5984F3E923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87607" y="3928620"/>
            <a:ext cx="22640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C06D43-B871-46FD-9392-831D134BDBE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987607" y="4187857"/>
            <a:ext cx="2264003" cy="1286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70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4422692" y="727846"/>
            <a:ext cx="5984499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04E1F-81F9-42B4-9294-2C8B0FECE980}"/>
              </a:ext>
            </a:extLst>
          </p:cNvPr>
          <p:cNvSpPr/>
          <p:nvPr/>
        </p:nvSpPr>
        <p:spPr>
          <a:xfrm>
            <a:off x="1156932" y="322200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04E27C-EFD2-418D-91E0-C58E6D72058D}"/>
              </a:ext>
            </a:extLst>
          </p:cNvPr>
          <p:cNvSpPr/>
          <p:nvPr/>
        </p:nvSpPr>
        <p:spPr>
          <a:xfrm>
            <a:off x="1156932" y="391452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1EF411E7-378C-43F3-A8F1-9FDC244EAE9A}"/>
              </a:ext>
            </a:extLst>
          </p:cNvPr>
          <p:cNvSpPr/>
          <p:nvPr/>
        </p:nvSpPr>
        <p:spPr>
          <a:xfrm flipH="1">
            <a:off x="2912883" y="3278566"/>
            <a:ext cx="392204" cy="1154439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81BAD7-FD36-47A6-B17C-3353A4E3EB75}"/>
              </a:ext>
            </a:extLst>
          </p:cNvPr>
          <p:cNvSpPr/>
          <p:nvPr/>
        </p:nvSpPr>
        <p:spPr>
          <a:xfrm>
            <a:off x="3617553" y="3490987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연결기기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EBE5B8-467A-4828-9A7E-F97A0C4EF65A}"/>
              </a:ext>
            </a:extLst>
          </p:cNvPr>
          <p:cNvSpPr/>
          <p:nvPr/>
        </p:nvSpPr>
        <p:spPr>
          <a:xfrm>
            <a:off x="1156931" y="460705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3A6AFA-DE93-48D1-983F-2AA9010B68FC}"/>
              </a:ext>
            </a:extLst>
          </p:cNvPr>
          <p:cNvCxnSpPr/>
          <p:nvPr/>
        </p:nvCxnSpPr>
        <p:spPr>
          <a:xfrm>
            <a:off x="2912883" y="4891398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F6041-627C-42B9-8727-956425AC54D7}"/>
              </a:ext>
            </a:extLst>
          </p:cNvPr>
          <p:cNvSpPr/>
          <p:nvPr/>
        </p:nvSpPr>
        <p:spPr>
          <a:xfrm>
            <a:off x="3616174" y="4537455"/>
            <a:ext cx="18181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통신공간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B1BF97-EE33-4F2F-9187-2A86F72F0A59}"/>
              </a:ext>
            </a:extLst>
          </p:cNvPr>
          <p:cNvSpPr/>
          <p:nvPr/>
        </p:nvSpPr>
        <p:spPr>
          <a:xfrm>
            <a:off x="5935841" y="3103759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22567941-BF7D-40B7-BEDF-A18027B107D0}"/>
              </a:ext>
            </a:extLst>
          </p:cNvPr>
          <p:cNvSpPr/>
          <p:nvPr/>
        </p:nvSpPr>
        <p:spPr>
          <a:xfrm flipH="1">
            <a:off x="7691793" y="3172859"/>
            <a:ext cx="392204" cy="1941922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93FCB3-3B2C-4E91-AE63-8DF2AB50C4AB}"/>
              </a:ext>
            </a:extLst>
          </p:cNvPr>
          <p:cNvSpPr/>
          <p:nvPr/>
        </p:nvSpPr>
        <p:spPr>
          <a:xfrm>
            <a:off x="8395084" y="3789877"/>
            <a:ext cx="278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유틸리티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01F5EF-DE5C-4050-97AA-AB5E35DBFBAA}"/>
              </a:ext>
            </a:extLst>
          </p:cNvPr>
          <p:cNvSpPr/>
          <p:nvPr/>
        </p:nvSpPr>
        <p:spPr>
          <a:xfrm>
            <a:off x="5935841" y="5334930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 Queue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D07F9E-41F6-4FF0-AB36-4CA590D69331}"/>
              </a:ext>
            </a:extLst>
          </p:cNvPr>
          <p:cNvCxnSpPr/>
          <p:nvPr/>
        </p:nvCxnSpPr>
        <p:spPr>
          <a:xfrm>
            <a:off x="7691793" y="5597713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ECE8D-B1FA-4908-BC06-F4C86A0EC788}"/>
              </a:ext>
            </a:extLst>
          </p:cNvPr>
          <p:cNvSpPr/>
          <p:nvPr/>
        </p:nvSpPr>
        <p:spPr>
          <a:xfrm>
            <a:off x="8395084" y="5174171"/>
            <a:ext cx="2929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유틸리티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712A91-F46A-4E96-BEC6-1A37536689D5}"/>
              </a:ext>
            </a:extLst>
          </p:cNvPr>
          <p:cNvSpPr/>
          <p:nvPr/>
        </p:nvSpPr>
        <p:spPr>
          <a:xfrm>
            <a:off x="5935841" y="4218863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B259C3-FD28-4F37-B61F-F688B8AA3EC2}"/>
              </a:ext>
            </a:extLst>
          </p:cNvPr>
          <p:cNvSpPr/>
          <p:nvPr/>
        </p:nvSpPr>
        <p:spPr>
          <a:xfrm>
            <a:off x="1161066" y="529957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EEA04C-BD82-4CC0-9E62-A801B8C20A20}"/>
              </a:ext>
            </a:extLst>
          </p:cNvPr>
          <p:cNvCxnSpPr/>
          <p:nvPr/>
        </p:nvCxnSpPr>
        <p:spPr>
          <a:xfrm>
            <a:off x="2912883" y="5583346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CC526F-7465-4704-B483-35D2538F7FE7}"/>
              </a:ext>
            </a:extLst>
          </p:cNvPr>
          <p:cNvSpPr/>
          <p:nvPr/>
        </p:nvSpPr>
        <p:spPr>
          <a:xfrm>
            <a:off x="3616174" y="5244250"/>
            <a:ext cx="1431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321244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EE3BB-F0CF-4D9F-9D2D-3FBB5C48B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603796"/>
            <a:ext cx="8048209" cy="565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52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272337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3692137" y="3295353"/>
            <a:ext cx="48077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상태</a:t>
            </a:r>
          </a:p>
        </p:txBody>
      </p:sp>
    </p:spTree>
    <p:extLst>
      <p:ext uri="{BB962C8B-B14F-4D97-AF65-F5344CB8AC3E}">
        <p14:creationId xmlns:p14="http://schemas.microsoft.com/office/powerpoint/2010/main" val="2384059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B38FB-0AEA-432B-AD68-0F44AF01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92" y="780241"/>
            <a:ext cx="7649944" cy="52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1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F393E-73EC-4296-A42A-53D1E26F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30" y="1810830"/>
            <a:ext cx="9457539" cy="46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8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AEFDD-C49A-4C6D-927E-B3A89F446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30" y="108507"/>
            <a:ext cx="6984103" cy="66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78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37C155-442B-4EAD-87B6-32DAA0845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51" y="674016"/>
            <a:ext cx="8019060" cy="55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2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B37A4-D6E4-4F20-AE29-B06A4346A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42" y="243425"/>
            <a:ext cx="6381043" cy="63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0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7B62D4-218C-4698-8226-BBA7113FD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5" y="230956"/>
            <a:ext cx="7187156" cy="63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7DA8D7-F6CF-4C83-9241-D94033BF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54" y="169682"/>
            <a:ext cx="4839841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2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46F68-E383-4DB2-9B8A-00A37D670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23" y="127262"/>
            <a:ext cx="6150467" cy="66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2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C9303-B514-4371-A6B3-81BD5326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08" y="0"/>
            <a:ext cx="493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771B93-9581-4C5E-A81C-F67A0F64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23" y="1934648"/>
            <a:ext cx="8634953" cy="45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1318</Words>
  <Application>Microsoft Office PowerPoint</Application>
  <PresentationFormat>와이드스크린</PresentationFormat>
  <Paragraphs>736</Paragraphs>
  <Slides>118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3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650</cp:revision>
  <dcterms:created xsi:type="dcterms:W3CDTF">2023-09-06T16:44:32Z</dcterms:created>
  <dcterms:modified xsi:type="dcterms:W3CDTF">2023-09-29T13:22:11Z</dcterms:modified>
</cp:coreProperties>
</file>